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60"/>
  </p:normalViewPr>
  <p:slideViewPr>
    <p:cSldViewPr>
      <p:cViewPr varScale="1">
        <p:scale>
          <a:sx n="68" d="100"/>
          <a:sy n="68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4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7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7208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93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3916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70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78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2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8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1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8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7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2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5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7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9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EC329-456B-40DE-B154-CE008F52C855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E317A4-E5D9-45F8-A794-A63FC7DF6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25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耶穌真正死復活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Died and Lives Again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620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封石設兵空服勞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-boa,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Vain the stone, the watch, the seal.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12725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禁主出墓無奈何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hath burst the hates of hell;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81586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耶穌復活不再死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Death in vain forbids His rise;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67904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魔鬼計窮誤自己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hath opened paradise,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73092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基督用死救靈魂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Lives again our glorious King: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15592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咱人靠祂免沉淪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tim-lun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O death is now thy sting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9593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救主攻破陰府門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He died our souls to save;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58873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替咱開路到樂園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lok-hng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thy victory O grave?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7138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耶穌成做咱的首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Soar we now where Christ hath led,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3008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祂今先往咱亦到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Foll’wing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our exalted Head,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817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耶穌真正死復活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chin-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the Lord is risen today,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075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同死同活同升天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Made like Him, Like Him we rise;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04275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榮光尊貴萬萬年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Ours the cross, the grace, the skies.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0726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天使世人傳開闊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khui-khoah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Sons of men and angels say.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899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感謝吟詩出大聲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Raise your joys and triumphs high;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815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讚美救主大尊名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lo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 ye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earth reply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933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救世功勞今做成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Love’s redeeming work is done.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29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對敵敗陣主戰勝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tin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thai-ia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Fought the fight the battle won;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5564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贖罪一次就清楚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 our Sun’s eclipse is o’er;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437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耶穌不須再受苦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siu-kho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 He sets in blood no more.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 smtClean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87096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</TotalTime>
  <Words>712</Words>
  <Application>Microsoft Office PowerPoint</Application>
  <PresentationFormat>On-screen Show (4:3)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耶穌真正死復活 Jesus Died and Lives Again</dc:title>
  <dc:creator>GGC Tech</dc:creator>
  <cp:lastModifiedBy>ggctech</cp:lastModifiedBy>
  <cp:revision>28</cp:revision>
  <dcterms:created xsi:type="dcterms:W3CDTF">2017-04-11T07:09:16Z</dcterms:created>
  <dcterms:modified xsi:type="dcterms:W3CDTF">2018-03-27T07:12:12Z</dcterms:modified>
</cp:coreProperties>
</file>